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1" r:id="rId4"/>
    <p:sldId id="260" r:id="rId5"/>
    <p:sldId id="262" r:id="rId6"/>
    <p:sldId id="25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5" dt="2024-06-17T18:42:06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modSld">
      <pc:chgData name="Nur Ali Dilek" userId="77a452819edd66b8" providerId="LiveId" clId="{0592E1D6-D87C-42CF-AF8B-119A30B71482}" dt="2024-06-17T19:04:40.447" v="963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17T18:37:17.272" v="652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17T19:04:40.447" v="963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17T19:04:40.447" v="963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17T18:52:53.813" v="866" actId="113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17T18:52:14.822" v="841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0592E1D6-D87C-42CF-AF8B-119A30B71482}" dt="2024-06-17T18:42:06.346" v="783"/>
          <ac:picMkLst>
            <pc:docMk/>
            <pc:sldMk cId="3859087845" sldId="260"/>
            <ac:picMk id="3" creationId="{8279516B-A600-4E07-7D8A-9A6DFE400064}"/>
          </ac:picMkLst>
        </pc:picChg>
        <pc:picChg chg="add mod">
          <ac:chgData name="Nur Ali Dilek" userId="77a452819edd66b8" providerId="LiveId" clId="{0592E1D6-D87C-42CF-AF8B-119A30B71482}" dt="2024-06-17T18:42:06.346" v="783"/>
          <ac:picMkLst>
            <pc:docMk/>
            <pc:sldMk cId="3859087845" sldId="260"/>
            <ac:picMk id="4" creationId="{034018EA-970C-32B1-0020-0C6F3E3A346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</pc:sldChg>
      <pc:sldChg chg="addSp delSp modSp add mod">
        <pc:chgData name="Nur Ali Dilek" userId="77a452819edd66b8" providerId="LiveId" clId="{0592E1D6-D87C-42CF-AF8B-119A30B71482}" dt="2024-06-17T18:49:09.979" v="834" actId="1076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17T18:38:49.625" v="74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mod">
          <ac:chgData name="Nur Ali Dilek" userId="77a452819edd66b8" providerId="LiveId" clId="{0592E1D6-D87C-42CF-AF8B-119A30B71482}" dt="2024-06-17T18:49:01.424" v="831" actId="1076"/>
          <ac:picMkLst>
            <pc:docMk/>
            <pc:sldMk cId="3387566406" sldId="261"/>
            <ac:picMk id="4" creationId="{FE576B28-CC41-0C92-BC08-A64BBB3D4E16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mod">
          <ac:chgData name="Nur Ali Dilek" userId="77a452819edd66b8" providerId="LiveId" clId="{0592E1D6-D87C-42CF-AF8B-119A30B71482}" dt="2024-06-17T18:49:09.979" v="834" actId="1076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">
        <pc:chgData name="Nur Ali Dilek" userId="77a452819edd66b8" providerId="LiveId" clId="{0592E1D6-D87C-42CF-AF8B-119A30B71482}" dt="2024-06-17T18:55:50.287" v="889" actId="20577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17T18:55:50.287" v="889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17T18:55:10.618" v="878" actId="1076"/>
          <ac:picMkLst>
            <pc:docMk/>
            <pc:sldMk cId="1963617037" sldId="262"/>
            <ac:picMk id="6" creationId="{0064B382-9895-F2F4-CBC5-9867D68FC111}"/>
          </ac:picMkLst>
        </pc:picChg>
        <pc:picChg chg="add mod">
          <ac:chgData name="Nur Ali Dilek" userId="77a452819edd66b8" providerId="LiveId" clId="{0592E1D6-D87C-42CF-AF8B-119A30B71482}" dt="2024-06-17T18:55:20.413" v="882" actId="1076"/>
          <ac:picMkLst>
            <pc:docMk/>
            <pc:sldMk cId="1963617037" sldId="262"/>
            <ac:picMk id="8" creationId="{0F09B028-24DE-9D17-F8DF-DB6C378674D8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838200" y="4455816"/>
            <a:ext cx="442444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838201" y="3075120"/>
            <a:ext cx="4260804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838201" y="3507188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800589"/>
            <a:ext cx="5342083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576B28-CC41-0C92-BC08-A64BBB3D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3992"/>
            <a:ext cx="4743202" cy="3172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C3EAC43-EE3F-EC11-C176-DF233F9C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48" y="3746140"/>
            <a:ext cx="5411193" cy="18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279516B-A600-4E07-7D8A-9A6DFE400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5" y="3106587"/>
            <a:ext cx="4750676" cy="287140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34018EA-970C-32B1-0020-0C6F3E3A3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19" y="3325489"/>
            <a:ext cx="5389922" cy="234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064B382-9895-F2F4-CBC5-9867D68FC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3622"/>
            <a:ext cx="4814456" cy="32481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F09B028-24DE-9D17-F8DF-DB6C37867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018" y="3477518"/>
            <a:ext cx="5694830" cy="203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Breitbild</PresentationFormat>
  <Paragraphs>34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 / Bewertungsfunktion</vt:lpstr>
      <vt:lpstr>Tabellarische Präsentation der   NegaMax - Suche</vt:lpstr>
      <vt:lpstr>Tabellarische Präsentation der Alpha-Beta-Suche mit Nullsuche</vt:lpstr>
      <vt:lpstr>Tabellarische Präsentation der Alpha-Beta-Suche ohne Nullsuche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2024-06-17T19:04:46Z</dcterms:modified>
</cp:coreProperties>
</file>